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Fira Sans Extra Condensed Medium"/>
      <p:regular r:id="rId24"/>
      <p:bold r:id="rId25"/>
      <p:italic r:id="rId26"/>
      <p:boldItalic r:id="rId27"/>
    </p:embeddedFont>
    <p:embeddedFont>
      <p:font typeface="Roboto Condensed"/>
      <p:regular r:id="rId28"/>
      <p:bold r:id="rId29"/>
      <p:italic r:id="rId30"/>
      <p:boldItalic r:id="rId31"/>
    </p:embeddedFont>
    <p:embeddedFont>
      <p:font typeface="Squada One"/>
      <p:regular r:id="rId32"/>
    </p:embeddedFont>
    <p:embeddedFont>
      <p:font typeface="Roboto Condensed Light"/>
      <p:regular r:id="rId33"/>
      <p:bold r:id="rId34"/>
      <p:italic r:id="rId35"/>
      <p:boldItalic r:id="rId36"/>
    </p:embeddedFont>
    <p:embeddedFont>
      <p:font typeface="Exo 2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4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4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Exo2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FiraSansExtraCondensedMedium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ExtraCondensedMedium-italic.fntdata"/><Relationship Id="rId25" Type="http://schemas.openxmlformats.org/officeDocument/2006/relationships/font" Target="fonts/FiraSansExtraCondensedMedium-bold.fntdata"/><Relationship Id="rId28" Type="http://schemas.openxmlformats.org/officeDocument/2006/relationships/font" Target="fonts/RobotoCondensed-regular.fntdata"/><Relationship Id="rId27" Type="http://schemas.openxmlformats.org/officeDocument/2006/relationships/font" Target="fonts/FiraSansExtraCondensed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Condense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Condensed-boldItalic.fntdata"/><Relationship Id="rId30" Type="http://schemas.openxmlformats.org/officeDocument/2006/relationships/font" Target="fonts/RobotoCondensed-italic.fntdata"/><Relationship Id="rId11" Type="http://schemas.openxmlformats.org/officeDocument/2006/relationships/slide" Target="slides/slide6.xml"/><Relationship Id="rId33" Type="http://schemas.openxmlformats.org/officeDocument/2006/relationships/font" Target="fonts/RobotoCondensedLight-regular.fntdata"/><Relationship Id="rId10" Type="http://schemas.openxmlformats.org/officeDocument/2006/relationships/slide" Target="slides/slide5.xml"/><Relationship Id="rId32" Type="http://schemas.openxmlformats.org/officeDocument/2006/relationships/font" Target="fonts/SquadaOne-regular.fntdata"/><Relationship Id="rId13" Type="http://schemas.openxmlformats.org/officeDocument/2006/relationships/slide" Target="slides/slide8.xml"/><Relationship Id="rId35" Type="http://schemas.openxmlformats.org/officeDocument/2006/relationships/font" Target="fonts/RobotoCondensedLight-italic.fntdata"/><Relationship Id="rId12" Type="http://schemas.openxmlformats.org/officeDocument/2006/relationships/slide" Target="slides/slide7.xml"/><Relationship Id="rId34" Type="http://schemas.openxmlformats.org/officeDocument/2006/relationships/font" Target="fonts/RobotoCondensedLight-bold.fntdata"/><Relationship Id="rId15" Type="http://schemas.openxmlformats.org/officeDocument/2006/relationships/slide" Target="slides/slide10.xml"/><Relationship Id="rId37" Type="http://schemas.openxmlformats.org/officeDocument/2006/relationships/font" Target="fonts/Exo2-regular.fntdata"/><Relationship Id="rId14" Type="http://schemas.openxmlformats.org/officeDocument/2006/relationships/slide" Target="slides/slide9.xml"/><Relationship Id="rId36" Type="http://schemas.openxmlformats.org/officeDocument/2006/relationships/font" Target="fonts/RobotoCondensedLight-boldItalic.fntdata"/><Relationship Id="rId17" Type="http://schemas.openxmlformats.org/officeDocument/2006/relationships/slide" Target="slides/slide12.xml"/><Relationship Id="rId39" Type="http://schemas.openxmlformats.org/officeDocument/2006/relationships/font" Target="fonts/Exo2-italic.fntdata"/><Relationship Id="rId16" Type="http://schemas.openxmlformats.org/officeDocument/2006/relationships/slide" Target="slides/slide11.xml"/><Relationship Id="rId38" Type="http://schemas.openxmlformats.org/officeDocument/2006/relationships/font" Target="fonts/Exo2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3361cb25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3361cb25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8d3b44f08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8d3b44f08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3361cb2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3361cb2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8d3b44f08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8d3b44f08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8d3b44f0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8d3b44f0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8d3b44f08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8d3b44f08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3361cb25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3361cb25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419515fe0b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419515fe0b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1abfbaf28_3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1abfbaf28_3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0422e07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0422e07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8d3b44f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8d3b44f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3361cb25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3361cb25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3361cb25c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73361cb25c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3361cb25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3361cb25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3361cb25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3361cb25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hasCustomPrompt="1"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2"/>
          <p:cNvSpPr txBox="1"/>
          <p:nvPr>
            <p:ph idx="2" type="ctrTitle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" type="subTitle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2" name="Google Shape;72;p12"/>
          <p:cNvSpPr txBox="1"/>
          <p:nvPr>
            <p:ph idx="3" type="ctrTitle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4" type="subTitle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2"/>
          <p:cNvSpPr txBox="1"/>
          <p:nvPr>
            <p:ph idx="5" type="ctrTitle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6" type="subTitle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6" name="Google Shape;76;p12"/>
          <p:cNvSpPr txBox="1"/>
          <p:nvPr>
            <p:ph idx="7" type="ctrTitle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8" type="subTitle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8" name="Google Shape;78;p12"/>
          <p:cNvSpPr txBox="1"/>
          <p:nvPr>
            <p:ph idx="9" type="ctrTitle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3" type="subTitle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0" name="Google Shape;80;p12"/>
          <p:cNvSpPr txBox="1"/>
          <p:nvPr>
            <p:ph idx="14" type="ctrTitle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5" type="subTitle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3"/>
          <p:cNvSpPr txBox="1"/>
          <p:nvPr>
            <p:ph idx="2" type="ctrTitle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6" name="Google Shape;86;p13"/>
          <p:cNvSpPr txBox="1"/>
          <p:nvPr>
            <p:ph idx="3" type="ctrTitle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" name="Google Shape;87;p13"/>
          <p:cNvSpPr txBox="1"/>
          <p:nvPr>
            <p:ph idx="4" type="subTitle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2">
  <p:cSld name="CUSTOM_1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hasCustomPrompt="1"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/>
          <p:nvPr>
            <p:ph idx="1" type="subTitle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16"/>
          <p:cNvSpPr txBox="1"/>
          <p:nvPr>
            <p:ph idx="2" type="ctrTitle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7" name="Google Shape;97;p16"/>
          <p:cNvSpPr txBox="1"/>
          <p:nvPr>
            <p:ph idx="1" type="subTitle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8" name="Google Shape;98;p16"/>
          <p:cNvSpPr txBox="1"/>
          <p:nvPr>
            <p:ph idx="3" type="ctrTitle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4" type="subTitle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0" name="Google Shape;100;p16"/>
          <p:cNvSpPr txBox="1"/>
          <p:nvPr>
            <p:ph idx="5" type="ctrTitle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6" type="subTitle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2" name="Google Shape;102;p16"/>
          <p:cNvSpPr txBox="1"/>
          <p:nvPr>
            <p:ph idx="7" type="ctrTitle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8" type="subTitle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">
  <p:cSld name="CUSTOM_29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18"/>
          <p:cNvSpPr txBox="1"/>
          <p:nvPr>
            <p:ph hasCustomPrompt="1"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/>
          <p:nvPr>
            <p:ph idx="1" type="subTitle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4">
  <p:cSld name="CUSTOM_15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idx="2" type="ctrTitle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hasCustomPrompt="1"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hasCustomPrompt="1"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hasCustomPrompt="1"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hasCustomPrompt="1"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9" type="ctrTitle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2" name="Google Shape;22;p3"/>
          <p:cNvSpPr txBox="1"/>
          <p:nvPr>
            <p:ph idx="13" type="subTitle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3" name="Google Shape;23;p3"/>
          <p:cNvSpPr txBox="1"/>
          <p:nvPr>
            <p:ph idx="14" type="ctrTitle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" name="Google Shape;24;p3"/>
          <p:cNvSpPr txBox="1"/>
          <p:nvPr>
            <p:ph idx="15" type="subTitle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5" name="Google Shape;25;p3"/>
          <p:cNvSpPr txBox="1"/>
          <p:nvPr>
            <p:ph idx="16" type="ctrTitle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6" name="Google Shape;26;p3"/>
          <p:cNvSpPr txBox="1"/>
          <p:nvPr>
            <p:ph idx="17" type="subTitle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7" name="Google Shape;27;p3"/>
          <p:cNvSpPr txBox="1"/>
          <p:nvPr>
            <p:ph idx="18" type="ctrTitle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8" name="Google Shape;28;p3"/>
          <p:cNvSpPr txBox="1"/>
          <p:nvPr>
            <p:ph idx="19" type="subTitle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9" name="Google Shape;29;p3"/>
          <p:cNvSpPr txBox="1"/>
          <p:nvPr>
            <p:ph idx="20" type="ctrTitle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0" name="Google Shape;30;p3"/>
          <p:cNvSpPr txBox="1"/>
          <p:nvPr>
            <p:ph idx="21" type="subTitle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6">
  <p:cSld name="CUSTOM_3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hasCustomPrompt="1"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b="1" sz="9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CUSTOM_33">
    <p:bg>
      <p:bgPr>
        <a:noFill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hasCustomPrompt="1"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hasCustomPrompt="1"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subTitle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7" name="Google Shape;47;p8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" name="Google Shape;50;p9"/>
          <p:cNvSpPr txBox="1"/>
          <p:nvPr>
            <p:ph hasCustomPrompt="1" idx="2" type="title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2" name="Google Shape;52;p9"/>
          <p:cNvSpPr txBox="1"/>
          <p:nvPr>
            <p:ph hasCustomPrompt="1" idx="3" type="title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9"/>
          <p:cNvSpPr txBox="1"/>
          <p:nvPr>
            <p:ph idx="4" type="subTitle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9"/>
          <p:cNvSpPr txBox="1"/>
          <p:nvPr>
            <p:ph hasCustomPrompt="1" idx="5" type="title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9"/>
          <p:cNvSpPr txBox="1"/>
          <p:nvPr>
            <p:ph idx="6" type="subTitle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" name="Google Shape;58;p10"/>
          <p:cNvSpPr txBox="1"/>
          <p:nvPr>
            <p:ph idx="2"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1" type="subTitle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" name="Google Shape;60;p10"/>
          <p:cNvSpPr txBox="1"/>
          <p:nvPr>
            <p:ph idx="3" type="ctrTitle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4" type="subTitle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2" name="Google Shape;62;p10"/>
          <p:cNvSpPr txBox="1"/>
          <p:nvPr>
            <p:ph idx="5" type="ctrTitle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6" type="subTitle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ocs.google.com/spreadsheets/d/1TXpdtzqM3ofwsOJi-4L_PPEAXBlvnCkeg81tv9x7aEA/copy" TargetMode="External"/><Relationship Id="rId4" Type="http://schemas.openxmlformats.org/officeDocument/2006/relationships/image" Target="../media/image2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Pratik kullanışlı konferans platformu</a:t>
            </a:r>
            <a:endParaRPr/>
          </a:p>
        </p:txBody>
      </p:sp>
      <p:sp>
        <p:nvSpPr>
          <p:cNvPr id="133" name="Google Shape;133;p26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DRAWCHAT</a:t>
            </a:r>
            <a:endParaRPr/>
          </a:p>
        </p:txBody>
      </p:sp>
      <p:cxnSp>
        <p:nvCxnSpPr>
          <p:cNvPr id="134" name="Google Shape;134;p26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/>
          <p:nvPr/>
        </p:nvSpPr>
        <p:spPr>
          <a:xfrm>
            <a:off x="5403773" y="2130875"/>
            <a:ext cx="3225300" cy="14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Sade bir beyaz tahta üzerine fırça yardımı ile anlatım yapılabilmektedir. Buna ek olarak powerpoint sunusunu yükleyerek sunum sayfalarını tahta olarak kullanıp anlatım yapılmakta vurgulanmak istenen yerler fırça yardımı ile vurgulanabilmektedir.</a:t>
            </a:r>
            <a:endParaRPr sz="11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10" name="Google Shape;210;p35"/>
          <p:cNvSpPr txBox="1"/>
          <p:nvPr/>
        </p:nvSpPr>
        <p:spPr>
          <a:xfrm>
            <a:off x="5439359" y="1493594"/>
            <a:ext cx="19200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BEYAZ TAHTA</a:t>
            </a:r>
            <a:endParaRPr b="1" sz="20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211" name="Google Shape;211;p35"/>
          <p:cNvCxnSpPr/>
          <p:nvPr/>
        </p:nvCxnSpPr>
        <p:spPr>
          <a:xfrm>
            <a:off x="5154025" y="2130875"/>
            <a:ext cx="651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35"/>
          <p:cNvSpPr/>
          <p:nvPr/>
        </p:nvSpPr>
        <p:spPr>
          <a:xfrm>
            <a:off x="603650" y="1250575"/>
            <a:ext cx="4800000" cy="31647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3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662" l="0" r="0" t="1662"/>
          <a:stretch/>
        </p:blipFill>
        <p:spPr>
          <a:xfrm>
            <a:off x="835488" y="1571863"/>
            <a:ext cx="4320223" cy="254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/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İZİN İSTEME</a:t>
            </a:r>
            <a:endParaRPr/>
          </a:p>
        </p:txBody>
      </p:sp>
      <p:sp>
        <p:nvSpPr>
          <p:cNvPr id="219" name="Google Shape;219;p36"/>
          <p:cNvSpPr txBox="1"/>
          <p:nvPr>
            <p:ph idx="2" type="title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220" name="Google Shape;220;p36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7"/>
          <p:cNvSpPr txBox="1"/>
          <p:nvPr>
            <p:ph type="ctrTitle"/>
          </p:nvPr>
        </p:nvSpPr>
        <p:spPr>
          <a:xfrm>
            <a:off x="2638350" y="1478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İZİN İSTEME</a:t>
            </a:r>
            <a:endParaRPr sz="2800"/>
          </a:p>
        </p:txBody>
      </p:sp>
      <p:sp>
        <p:nvSpPr>
          <p:cNvPr id="226" name="Google Shape;226;p37"/>
          <p:cNvSpPr txBox="1"/>
          <p:nvPr>
            <p:ph idx="1" type="subTitle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Odada ki kullanıcılar söz isteyebilecek oda sahibi kullanıcılar listesinden söz isteyen kişiyi görüp yetkiyi verebilecek. Yetkili olan kullanıcı beyaz tahtaya erişimi olup fırçayı kullanarak anlatımını yapabilecek</a:t>
            </a:r>
            <a:endParaRPr/>
          </a:p>
        </p:txBody>
      </p:sp>
      <p:cxnSp>
        <p:nvCxnSpPr>
          <p:cNvPr id="227" name="Google Shape;227;p37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7"/>
          <p:cNvCxnSpPr/>
          <p:nvPr/>
        </p:nvCxnSpPr>
        <p:spPr>
          <a:xfrm>
            <a:off x="0" y="3568175"/>
            <a:ext cx="457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 txBox="1"/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MESAJLAŞMA</a:t>
            </a:r>
            <a:endParaRPr/>
          </a:p>
        </p:txBody>
      </p:sp>
      <p:sp>
        <p:nvSpPr>
          <p:cNvPr id="234" name="Google Shape;234;p38"/>
          <p:cNvSpPr txBox="1"/>
          <p:nvPr>
            <p:ph idx="2" type="title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235" name="Google Shape;235;p38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0" name="Google Shape;240;p39"/>
          <p:cNvCxnSpPr/>
          <p:nvPr/>
        </p:nvCxnSpPr>
        <p:spPr>
          <a:xfrm rot="10800000">
            <a:off x="7701758" y="2949500"/>
            <a:ext cx="1570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39"/>
          <p:cNvCxnSpPr/>
          <p:nvPr/>
        </p:nvCxnSpPr>
        <p:spPr>
          <a:xfrm rot="10800000">
            <a:off x="-55328" y="2148175"/>
            <a:ext cx="1487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39"/>
          <p:cNvSpPr/>
          <p:nvPr/>
        </p:nvSpPr>
        <p:spPr>
          <a:xfrm flipH="1" rot="-5400000">
            <a:off x="5399608" y="1821475"/>
            <a:ext cx="1975500" cy="2628900"/>
          </a:xfrm>
          <a:prstGeom prst="snip1Rect">
            <a:avLst>
              <a:gd fmla="val 16667" name="adj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9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MESAJLAŞMA</a:t>
            </a:r>
            <a:endParaRPr/>
          </a:p>
        </p:txBody>
      </p:sp>
      <p:sp>
        <p:nvSpPr>
          <p:cNvPr id="244" name="Google Shape;244;p39"/>
          <p:cNvSpPr/>
          <p:nvPr/>
        </p:nvSpPr>
        <p:spPr>
          <a:xfrm rot="5400000">
            <a:off x="1759800" y="1039900"/>
            <a:ext cx="1975500" cy="2631000"/>
          </a:xfrm>
          <a:prstGeom prst="snip1Rect">
            <a:avLst>
              <a:gd fmla="val 16667" name="adj"/>
            </a:avLst>
          </a:prstGeom>
          <a:solidFill>
            <a:srgbClr val="FFFFFF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9"/>
          <p:cNvSpPr txBox="1"/>
          <p:nvPr>
            <p:ph idx="1" type="subTitle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Oda da bulunan tüm kullanıcılar birbiri ile mesajlaşarak iletişim halinde olabilecekler.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6" name="Google Shape;246;p39"/>
          <p:cNvSpPr txBox="1"/>
          <p:nvPr>
            <p:ph idx="4" type="subTitle"/>
          </p:nvPr>
        </p:nvSpPr>
        <p:spPr>
          <a:xfrm>
            <a:off x="5256958" y="2592456"/>
            <a:ext cx="21573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Ayrıca mesajlaşma kısmında kullanıcılar dosya paylaşabilecekler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MİSAFİR GİRİŞİ</a:t>
            </a:r>
            <a:endParaRPr/>
          </a:p>
        </p:txBody>
      </p:sp>
      <p:sp>
        <p:nvSpPr>
          <p:cNvPr id="252" name="Google Shape;252;p40"/>
          <p:cNvSpPr txBox="1"/>
          <p:nvPr>
            <p:ph idx="2" type="title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253" name="Google Shape;253;p40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1"/>
          <p:cNvSpPr txBox="1"/>
          <p:nvPr/>
        </p:nvSpPr>
        <p:spPr>
          <a:xfrm>
            <a:off x="3702800" y="1739250"/>
            <a:ext cx="2704200" cy="16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Giriş kayıt yapmadan kullanıcı oda açabilmekte kolaylıkla toplantı veya konferansını yapabilmektedir.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59" name="Google Shape;259;p41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MİSAFİR GİRİŞİ</a:t>
            </a:r>
            <a:endParaRPr/>
          </a:p>
        </p:txBody>
      </p:sp>
      <p:cxnSp>
        <p:nvCxnSpPr>
          <p:cNvPr id="260" name="Google Shape;260;p41"/>
          <p:cNvCxnSpPr/>
          <p:nvPr/>
        </p:nvCxnSpPr>
        <p:spPr>
          <a:xfrm>
            <a:off x="588400" y="3652200"/>
            <a:ext cx="0" cy="15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1" name="Google Shape;26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7762" y="1561263"/>
            <a:ext cx="2020975" cy="2020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2" name="Google Shape;262;p41"/>
          <p:cNvCxnSpPr>
            <a:stCxn id="261" idx="3"/>
            <a:endCxn id="258" idx="1"/>
          </p:cNvCxnSpPr>
          <p:nvPr/>
        </p:nvCxnSpPr>
        <p:spPr>
          <a:xfrm>
            <a:off x="3258738" y="2571750"/>
            <a:ext cx="44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268" name="Google Shape;268;p42"/>
          <p:cNvSpPr txBox="1"/>
          <p:nvPr>
            <p:ph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269" name="Google Shape;269;p42"/>
          <p:cNvCxnSpPr/>
          <p:nvPr/>
        </p:nvCxnSpPr>
        <p:spPr>
          <a:xfrm>
            <a:off x="7015900" y="-35700"/>
            <a:ext cx="0" cy="2382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42"/>
          <p:cNvSpPr txBox="1"/>
          <p:nvPr>
            <p:ph idx="1" type="subTitle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here the subtitle if you need it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3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Does anyone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276" name="Google Shape;276;p43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TEŞE</a:t>
            </a:r>
            <a:endParaRPr/>
          </a:p>
        </p:txBody>
      </p:sp>
      <p:cxnSp>
        <p:nvCxnSpPr>
          <p:cNvPr id="277" name="Google Shape;277;p43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8" name="Google Shape;278;p43"/>
          <p:cNvGrpSpPr/>
          <p:nvPr/>
        </p:nvGrpSpPr>
        <p:grpSpPr>
          <a:xfrm>
            <a:off x="8090523" y="808178"/>
            <a:ext cx="279476" cy="279476"/>
            <a:chOff x="1379798" y="1723250"/>
            <a:chExt cx="397887" cy="397887"/>
          </a:xfrm>
        </p:grpSpPr>
        <p:sp>
          <p:nvSpPr>
            <p:cNvPr id="279" name="Google Shape;279;p43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43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3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43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43"/>
          <p:cNvGrpSpPr/>
          <p:nvPr/>
        </p:nvGrpSpPr>
        <p:grpSpPr>
          <a:xfrm>
            <a:off x="7341818" y="808178"/>
            <a:ext cx="279490" cy="279476"/>
            <a:chOff x="266768" y="1721375"/>
            <a:chExt cx="397907" cy="397887"/>
          </a:xfrm>
        </p:grpSpPr>
        <p:sp>
          <p:nvSpPr>
            <p:cNvPr id="284" name="Google Shape;284;p43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43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43"/>
          <p:cNvGrpSpPr/>
          <p:nvPr/>
        </p:nvGrpSpPr>
        <p:grpSpPr>
          <a:xfrm>
            <a:off x="7716184" y="808178"/>
            <a:ext cx="279461" cy="279476"/>
            <a:chOff x="864491" y="1723250"/>
            <a:chExt cx="397866" cy="397887"/>
          </a:xfrm>
        </p:grpSpPr>
        <p:sp>
          <p:nvSpPr>
            <p:cNvPr id="287" name="Google Shape;287;p43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43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3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90" name="Google Shape;290;p43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870650" y="1296600"/>
            <a:ext cx="6919200" cy="28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DrawChat kullanıcıların görüntülü olarak toplantı gerçekleştirebildiği powerpoint sunumlarını whiteboard şeklinde kullanabil</a:t>
            </a:r>
            <a:r>
              <a:rPr lang="en"/>
              <a:t>dikleri </a:t>
            </a:r>
            <a:r>
              <a:rPr lang="en"/>
              <a:t>bir platformdur.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7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DrawChat Nedir ?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ctrTitle"/>
          </p:nvPr>
        </p:nvSpPr>
        <p:spPr>
          <a:xfrm>
            <a:off x="3329400" y="2098650"/>
            <a:ext cx="24762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DRAWCHAT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ÖZELLİKLERİ</a:t>
            </a:r>
            <a:endParaRPr/>
          </a:p>
        </p:txBody>
      </p:sp>
      <p:sp>
        <p:nvSpPr>
          <p:cNvPr id="146" name="Google Shape;146;p28"/>
          <p:cNvSpPr txBox="1"/>
          <p:nvPr>
            <p:ph idx="2" type="ctrTitle"/>
          </p:nvPr>
        </p:nvSpPr>
        <p:spPr>
          <a:xfrm>
            <a:off x="690446" y="435453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Görüntülü Konuşma</a:t>
            </a:r>
            <a:endParaRPr/>
          </a:p>
        </p:txBody>
      </p:sp>
      <p:sp>
        <p:nvSpPr>
          <p:cNvPr id="147" name="Google Shape;147;p28"/>
          <p:cNvSpPr txBox="1"/>
          <p:nvPr>
            <p:ph idx="9" type="ctrTitle"/>
          </p:nvPr>
        </p:nvSpPr>
        <p:spPr>
          <a:xfrm>
            <a:off x="466496" y="1457192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Sunum  Yükle</a:t>
            </a:r>
            <a:endParaRPr/>
          </a:p>
        </p:txBody>
      </p:sp>
      <p:sp>
        <p:nvSpPr>
          <p:cNvPr id="148" name="Google Shape;148;p28"/>
          <p:cNvSpPr txBox="1"/>
          <p:nvPr>
            <p:ph idx="3" type="title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9" name="Google Shape;149;p28"/>
          <p:cNvSpPr txBox="1"/>
          <p:nvPr>
            <p:ph idx="5" type="title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0" name="Google Shape;150;p28"/>
          <p:cNvSpPr txBox="1"/>
          <p:nvPr>
            <p:ph idx="4" type="title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51" name="Google Shape;151;p28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8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28"/>
          <p:cNvSpPr txBox="1"/>
          <p:nvPr>
            <p:ph idx="6" type="title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4" name="Google Shape;154;p28"/>
          <p:cNvSpPr txBox="1"/>
          <p:nvPr>
            <p:ph idx="7" type="title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55" name="Google Shape;155;p28"/>
          <p:cNvSpPr txBox="1"/>
          <p:nvPr>
            <p:ph idx="8" type="title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56" name="Google Shape;156;p28"/>
          <p:cNvSpPr txBox="1"/>
          <p:nvPr>
            <p:ph idx="14" type="ctrTitle"/>
          </p:nvPr>
        </p:nvSpPr>
        <p:spPr>
          <a:xfrm>
            <a:off x="466496" y="2369936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Beyaz Tahta</a:t>
            </a:r>
            <a:endParaRPr/>
          </a:p>
        </p:txBody>
      </p:sp>
      <p:sp>
        <p:nvSpPr>
          <p:cNvPr id="157" name="Google Shape;157;p28"/>
          <p:cNvSpPr txBox="1"/>
          <p:nvPr>
            <p:ph idx="16" type="ctrTitle"/>
          </p:nvPr>
        </p:nvSpPr>
        <p:spPr>
          <a:xfrm>
            <a:off x="6811558" y="200378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İzin İsteme</a:t>
            </a:r>
            <a:endParaRPr/>
          </a:p>
        </p:txBody>
      </p:sp>
      <p:sp>
        <p:nvSpPr>
          <p:cNvPr id="158" name="Google Shape;158;p28"/>
          <p:cNvSpPr txBox="1"/>
          <p:nvPr>
            <p:ph idx="18" type="ctrTitle"/>
          </p:nvPr>
        </p:nvSpPr>
        <p:spPr>
          <a:xfrm>
            <a:off x="6728408" y="3017970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Mesajlaşma</a:t>
            </a:r>
            <a:endParaRPr/>
          </a:p>
        </p:txBody>
      </p:sp>
      <p:sp>
        <p:nvSpPr>
          <p:cNvPr id="159" name="Google Shape;159;p28"/>
          <p:cNvSpPr txBox="1"/>
          <p:nvPr>
            <p:ph idx="20" type="ctrTitle"/>
          </p:nvPr>
        </p:nvSpPr>
        <p:spPr>
          <a:xfrm>
            <a:off x="6728408" y="4032178"/>
            <a:ext cx="1974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Söz Alma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ctrTitle"/>
          </p:nvPr>
        </p:nvSpPr>
        <p:spPr>
          <a:xfrm flipH="1">
            <a:off x="1147700" y="3085150"/>
            <a:ext cx="5519700" cy="10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GÖRÜNTÜLÜ KONUŞMA</a:t>
            </a:r>
            <a:endParaRPr/>
          </a:p>
        </p:txBody>
      </p:sp>
      <p:sp>
        <p:nvSpPr>
          <p:cNvPr id="165" name="Google Shape;165;p29"/>
          <p:cNvSpPr txBox="1"/>
          <p:nvPr>
            <p:ph idx="2" type="title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66" name="Google Shape;166;p29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ctrTitle"/>
          </p:nvPr>
        </p:nvSpPr>
        <p:spPr>
          <a:xfrm>
            <a:off x="2638350" y="4526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GÖRÜNTÜLÜ KONUŞMA</a:t>
            </a:r>
            <a:endParaRPr sz="2800"/>
          </a:p>
        </p:txBody>
      </p:sp>
      <p:sp>
        <p:nvSpPr>
          <p:cNvPr id="172" name="Google Shape;172;p30"/>
          <p:cNvSpPr txBox="1"/>
          <p:nvPr>
            <p:ph idx="1" type="subTitle"/>
          </p:nvPr>
        </p:nvSpPr>
        <p:spPr>
          <a:xfrm>
            <a:off x="2459550" y="24666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Openvidu tabanlı olan bu sistem ile tüm kullanıcılar kamera ile odaya katılabilir. Kullanıcılar birbirleri ile sesli ve görüntülü olarak etkileşim içinde toplantılar, dersler vb. etkinlikleri gerçekleştirilebilir..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" name="Google Shape;173;p30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30"/>
          <p:cNvCxnSpPr/>
          <p:nvPr/>
        </p:nvCxnSpPr>
        <p:spPr>
          <a:xfrm>
            <a:off x="0" y="3568175"/>
            <a:ext cx="457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SUNUM YÜKLE</a:t>
            </a:r>
            <a:endParaRPr/>
          </a:p>
        </p:txBody>
      </p:sp>
      <p:sp>
        <p:nvSpPr>
          <p:cNvPr id="180" name="Google Shape;180;p31"/>
          <p:cNvSpPr txBox="1"/>
          <p:nvPr>
            <p:ph idx="2" type="title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81" name="Google Shape;181;p31"/>
          <p:cNvCxnSpPr/>
          <p:nvPr/>
        </p:nvCxnSpPr>
        <p:spPr>
          <a:xfrm>
            <a:off x="7015900" y="-35700"/>
            <a:ext cx="0" cy="2382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idx="1" type="subTitle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Kullanıcılar powerpoint sunumlarını arayüzden yüklenebilmektedir. Yüklenen slaytın sayfaları png formatına dönüştürülüp beyaz tahta gibi kullanılarak üzerine çizim yapılabilmektedir.</a:t>
            </a:r>
            <a:endParaRPr/>
          </a:p>
        </p:txBody>
      </p:sp>
      <p:sp>
        <p:nvSpPr>
          <p:cNvPr id="187" name="Google Shape;187;p32"/>
          <p:cNvSpPr txBox="1"/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SUNUM YÜKLE</a:t>
            </a:r>
            <a:endParaRPr sz="3600"/>
          </a:p>
        </p:txBody>
      </p:sp>
      <p:cxnSp>
        <p:nvCxnSpPr>
          <p:cNvPr id="188" name="Google Shape;188;p32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32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/>
        </p:nvSpPr>
        <p:spPr>
          <a:xfrm>
            <a:off x="2603075" y="1739250"/>
            <a:ext cx="3941700" cy="16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Kullanıcılar powerpoint sunumlarını arayüzden yükleyebilmektedir. Yüklenen slaytın sayfaları png formatına dönüştürülüp beyaz tahta gibi kullanılarak üzerine çizim yapılarak kullanılabilir.</a:t>
            </a:r>
            <a:endParaRPr sz="12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95" name="Google Shape;195;p33"/>
          <p:cNvSpPr txBox="1"/>
          <p:nvPr>
            <p:ph type="ctrTitle"/>
          </p:nvPr>
        </p:nvSpPr>
        <p:spPr>
          <a:xfrm>
            <a:off x="1907576" y="1215250"/>
            <a:ext cx="5214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SUNUM YÜKLE</a:t>
            </a:r>
            <a:endParaRPr/>
          </a:p>
        </p:txBody>
      </p:sp>
      <p:cxnSp>
        <p:nvCxnSpPr>
          <p:cNvPr id="196" name="Google Shape;196;p33"/>
          <p:cNvCxnSpPr/>
          <p:nvPr/>
        </p:nvCxnSpPr>
        <p:spPr>
          <a:xfrm>
            <a:off x="588400" y="3652200"/>
            <a:ext cx="0" cy="151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3"/>
          <p:cNvCxnSpPr/>
          <p:nvPr/>
        </p:nvCxnSpPr>
        <p:spPr>
          <a:xfrm>
            <a:off x="3674675" y="1739250"/>
            <a:ext cx="1798500" cy="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BEYAZ TAHTA</a:t>
            </a:r>
            <a:endParaRPr/>
          </a:p>
        </p:txBody>
      </p:sp>
      <p:sp>
        <p:nvSpPr>
          <p:cNvPr id="203" name="Google Shape;203;p34"/>
          <p:cNvSpPr txBox="1"/>
          <p:nvPr>
            <p:ph idx="2" type="title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04" name="Google Shape;204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 Newsletter by Slidesgo">
  <a:themeElements>
    <a:clrScheme name="Simple Light">
      <a:dk1>
        <a:srgbClr val="FFFFFF"/>
      </a:dk1>
      <a:lt1>
        <a:srgbClr val="0A3455"/>
      </a:lt1>
      <a:dk2>
        <a:srgbClr val="6EBDC4"/>
      </a:dk2>
      <a:lt2>
        <a:srgbClr val="416D90"/>
      </a:lt2>
      <a:accent1>
        <a:srgbClr val="B4EBF0"/>
      </a:accent1>
      <a:accent2>
        <a:srgbClr val="7CC5CC"/>
      </a:accent2>
      <a:accent3>
        <a:srgbClr val="61A6B5"/>
      </a:accent3>
      <a:accent4>
        <a:srgbClr val="548FA6"/>
      </a:accent4>
      <a:accent5>
        <a:srgbClr val="2E5F80"/>
      </a:accent5>
      <a:accent6>
        <a:srgbClr val="1743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